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97436A-6485-9685-A7D5-A8CD6D69E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F4539-FE59-7FDF-27A2-21BAE9EFD0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40863-6416-47D4-B737-8029C12F90A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B0F73-3B50-2F20-37B8-BEA782F8F5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Undergraduate Research Symposium of Technology and 3rd Applied Science Undergraduate Research Symposium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C8107-1F37-8F98-8837-8E5DF84C85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C914A-7D9A-497A-9686-2389FEA1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9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41E6-3801-42B4-ABC3-8B282F7E6BD3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Undergraduate Research Symposium of Technology and 3rd Applied Science Undergraduate Research Symposium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39F00-481D-4AAD-8A17-7EA059318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45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39F00-481D-4AAD-8A17-7EA059318F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E0D5-81DA-55DD-7A84-9E3E62C92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80B59-D5E9-495D-3D00-E0006D11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3B3B3-3835-3F80-4657-A2A3B9DC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70EB-8C21-45F8-8516-A86C832260AA}" type="datetime1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C5DA-6A4E-C03C-9176-82EDCAF6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CA1B-43CC-C0D8-212D-2637E5C6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8436-810C-1097-8C95-15F8D0F5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D6EE2-57F7-C4E3-C558-CA67CF53A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814E0-EB89-20CD-9EB1-5C223CDD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3A59-1F2E-4672-A397-82E0509C7D91}" type="datetime1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9D0B1-43CE-4DE6-5F96-1384F948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C6E8E-D87F-60A0-28FF-B0353DC7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3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3093E-DCFF-8F98-1ED3-F0DC87695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DD71B-8763-9113-FD12-94E37496B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A0C7-B94F-818B-678C-584BB323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E388-3988-41E1-B1D2-8BCB0D3C0763}" type="datetime1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A1C7C-0C93-E749-67F8-242D5799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E9EA0-27E7-EEA9-CD9E-6E9FA00E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611B-B20B-4FD4-835F-EA034D82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793C-26D9-093D-727B-12AD13CB3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F1742-067F-E1DA-9663-C4FE2281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6B7-3299-45B2-BDAF-F568F38AE1B8}" type="datetime1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3CD6E-E93F-30CE-CCD1-1965029C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17FB2-2DAC-AD47-9960-457F55C4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EE9C-DCA3-93D3-EAF3-8D640B56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FEAF-01E6-91EC-8E19-70A647A5F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D4086-6CD0-8512-DC09-DA4FF39A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204-37D9-4728-B423-131A6D3B4B2D}" type="datetime1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095E4-5E8D-A148-E66F-09717FE0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86AA2-FAEE-EB0E-59E2-7C74BFF9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4E48-F25A-8D2C-E089-ADF29B20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04B4-2835-1F59-3F33-85A10E097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CC0F5-339D-3241-D773-7BE55A60A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022EE-4F3A-B63A-8E2F-63D9DAD2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C420-1AC6-4B31-90F1-88E494B8C3EB}" type="datetime1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F4049-3BBA-DBE6-DDB2-101C01A1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E739E-DCC3-D5A1-8D49-5A78DAD7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669E-FD67-362F-8BDA-27CCDBF4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A9E06-4158-43D1-2854-1ABE7E1E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E1684-BF1E-5D67-FAF1-63F06B5D0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7E4AE-5BFB-BE70-655E-0C6409429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085AA-FE52-DDDC-1721-9DC4D69F4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AA79EA-789F-9076-5AFE-B11A84D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447A-5974-4F1D-9A5E-8622B87E7EC3}" type="datetime1">
              <a:rPr lang="en-US" smtClean="0"/>
              <a:t>10-Mar-25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6D011-F865-B8C5-7F02-65F153EA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F15F7-6D4D-FE11-C372-223A398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2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CBBF-E6D3-127A-D9D3-7C5508D7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DE0F4-B15F-D248-3A0A-BD5AC62F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9374-7157-4A75-99EB-37FDC4C75CF9}" type="datetime1">
              <a:rPr lang="en-US" smtClean="0"/>
              <a:t>10-Mar-25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5FE9B-D877-CE19-4ABE-541AB458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EAB87-51DC-009F-5E7F-62AACD8B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0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8FBBA-ED9A-30B6-6BD6-8D7C46F0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D5F9-AB0C-4691-BE38-E58B8DD92180}" type="datetime1">
              <a:rPr lang="en-US" smtClean="0"/>
              <a:t>10-Mar-25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16419F-C25D-5A24-96B6-1055A5B0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FCFA9-0EA5-CE00-82F7-4C86BC8D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0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F107-F1BA-6283-F5EF-B2C33417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5A3E-0E44-AF8C-DBD9-513BACC52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ACE37-7170-AF87-ABDB-F05B10866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CAC57-AB46-E5F3-9CEC-26FEA11A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F4A-F1C4-4984-9DAE-AA75E6448E2E}" type="datetime1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5F81D-DA4D-684C-C9E4-9807EE23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53684-AA0E-9046-DBBE-A07F63D6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0D7-49B1-4BC4-CE2B-4A061AC0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F329B-6EB1-84E3-44A5-84A0F9C4C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68A47-525D-7544-197A-62708DC20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350D9-DE0C-50BE-3A62-2F8451BC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3E56-6565-4ED0-B3F7-E27F060C1378}" type="datetime1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9BC47-BF0C-B8CD-E288-75B78A28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11A93-EF67-8F80-9E42-BF789C7F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32F0DE-C1AF-F71C-A934-557060DA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4BFA2-BBD3-6BA7-3F3F-9032940D4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56AE0-0601-5880-7FA9-FCABC275C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F26F2-0A05-4865-A0C0-1BE7FA09F305}" type="datetime1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A10D-3EA3-8433-61FA-652BF3D20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7999F-E2F8-EF29-897B-0B85318A0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background with a green border&#10;&#10;AI-generated content may be incorrect.">
            <a:extLst>
              <a:ext uri="{FF2B5EF4-FFF2-40B4-BE49-F238E27FC236}">
                <a16:creationId xmlns:a16="http://schemas.microsoft.com/office/drawing/2014/main" id="{C3D640F7-8D9B-B5B4-B9AC-ACD8B4709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04" y="1"/>
            <a:ext cx="12237004" cy="11253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C25B48-CFBE-584E-7067-D14E50BEEE75}"/>
              </a:ext>
            </a:extLst>
          </p:cNvPr>
          <p:cNvSpPr txBox="1"/>
          <p:nvPr/>
        </p:nvSpPr>
        <p:spPr>
          <a:xfrm>
            <a:off x="228596" y="113479"/>
            <a:ext cx="83454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International Conference on </a:t>
            </a:r>
          </a:p>
          <a:p>
            <a:r>
              <a:rPr lang="en-GB" sz="4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Emerging Technologies (ICET)</a:t>
            </a:r>
          </a:p>
          <a:p>
            <a:r>
              <a:rPr lang="en-GB" sz="2800" i="1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“Technology for sustainable future”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0672C9-4157-9B51-2AEB-CE15FDD8A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6" y="4493901"/>
            <a:ext cx="7047204" cy="1039785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HP Simplified" panose="020B0604020204020204" pitchFamily="34" charset="0"/>
              </a:rPr>
              <a:t>Title of the Research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D1DFE80-0FBF-0C22-B907-86158F3F0AC7}"/>
              </a:ext>
            </a:extLst>
          </p:cNvPr>
          <p:cNvSpPr txBox="1">
            <a:spLocks/>
          </p:cNvSpPr>
          <p:nvPr/>
        </p:nvSpPr>
        <p:spPr>
          <a:xfrm>
            <a:off x="228596" y="5461930"/>
            <a:ext cx="6406178" cy="610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HP Simplified" panose="020B0604020204020204" pitchFamily="34" charset="0"/>
              </a:rPr>
              <a:t>Name of the Presenter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5A6F5-B351-A78A-B133-EA8072FE6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8B575756-1DFE-84EE-D9E7-0D6F3B895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94" y="157319"/>
            <a:ext cx="838499" cy="838499"/>
          </a:xfrm>
          <a:prstGeom prst="ellipse">
            <a:avLst/>
          </a:prstGeom>
        </p:spPr>
      </p:pic>
      <p:pic>
        <p:nvPicPr>
          <p:cNvPr id="9" name="Picture 8" descr="A logo of a gear with a tree and leaf&#10;&#10;AI-generated content may be incorrect.">
            <a:extLst>
              <a:ext uri="{FF2B5EF4-FFF2-40B4-BE49-F238E27FC236}">
                <a16:creationId xmlns:a16="http://schemas.microsoft.com/office/drawing/2014/main" id="{12B80780-426B-29F5-D823-03741B99C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252" y="157318"/>
            <a:ext cx="845189" cy="83849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2F779-7086-FE45-EA6C-2A1BC0DE2850}"/>
              </a:ext>
            </a:extLst>
          </p:cNvPr>
          <p:cNvSpPr/>
          <p:nvPr/>
        </p:nvSpPr>
        <p:spPr>
          <a:xfrm>
            <a:off x="0" y="6438900"/>
            <a:ext cx="12192000" cy="419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5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53D0-4F4E-4C7D-B945-F0E26EFA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63" y="528637"/>
            <a:ext cx="8105774" cy="10906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72C9B-06EF-6BE2-C482-0CD080EBF294}"/>
              </a:ext>
            </a:extLst>
          </p:cNvPr>
          <p:cNvSpPr/>
          <p:nvPr/>
        </p:nvSpPr>
        <p:spPr>
          <a:xfrm>
            <a:off x="0" y="114300"/>
            <a:ext cx="121920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907A8D-2822-D727-67AC-E62B8E582331}"/>
              </a:ext>
            </a:extLst>
          </p:cNvPr>
          <p:cNvSpPr/>
          <p:nvPr/>
        </p:nvSpPr>
        <p:spPr>
          <a:xfrm>
            <a:off x="0" y="6438900"/>
            <a:ext cx="12192000" cy="419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Conference on  Emerging Technologies (ICET) 2025</a:t>
            </a:r>
          </a:p>
        </p:txBody>
      </p:sp>
      <p:pic>
        <p:nvPicPr>
          <p:cNvPr id="9" name="Content Placeholder 8" descr="A logo of a gear with a tree and leaf&#10;&#10;AI-generated content may be incorrect.">
            <a:extLst>
              <a:ext uri="{FF2B5EF4-FFF2-40B4-BE49-F238E27FC236}">
                <a16:creationId xmlns:a16="http://schemas.microsoft.com/office/drawing/2014/main" id="{AA35C40D-99DD-298C-E999-AF46EE60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60" y="446087"/>
            <a:ext cx="871044" cy="864149"/>
          </a:xfr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18161B7-C829-3109-124B-9B7D2561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917" y="6465887"/>
            <a:ext cx="2743200" cy="365125"/>
          </a:xfrm>
        </p:spPr>
        <p:txBody>
          <a:bodyPr/>
          <a:lstStyle/>
          <a:p>
            <a:fld id="{6A490F87-A941-45C4-AC78-E3850EE675DB}" type="slidenum">
              <a:rPr lang="en-US" sz="1600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9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</Words>
  <Application>Microsoft Office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HP Simplified</vt:lpstr>
      <vt:lpstr>Roboto Condensed</vt:lpstr>
      <vt:lpstr>Times New Roman</vt:lpstr>
      <vt:lpstr>Office Theme</vt:lpstr>
      <vt:lpstr>Title of the 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Research</dc:title>
  <dc:creator>Dias S P  ms21924682</dc:creator>
  <cp:lastModifiedBy>Kasundi Gunasena</cp:lastModifiedBy>
  <cp:revision>11</cp:revision>
  <dcterms:created xsi:type="dcterms:W3CDTF">2024-05-12T04:05:51Z</dcterms:created>
  <dcterms:modified xsi:type="dcterms:W3CDTF">2025-03-10T05:06:39Z</dcterms:modified>
</cp:coreProperties>
</file>