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97436A-6485-9685-A7D5-A8CD6D69E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F4539-FE59-7FDF-27A2-21BAE9EFD0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40863-6416-47D4-B737-8029C12F90AD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B0F73-3B50-2F20-37B8-BEA782F8F5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Undergraduate Research Symposium of Technology and 3rd Applied Science Undergraduate Research Symposium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C8107-1F37-8F98-8837-8E5DF84C8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C914A-7D9A-497A-9686-2389FEA13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99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41E6-3801-42B4-ABC3-8B282F7E6BD3}" type="datetimeFigureOut">
              <a:rPr lang="en-US" smtClean="0"/>
              <a:t>5/12/2024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Undergraduate Research Symposium of Technology and 3rd Applied Science Undergraduate Research Symposium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9F00-481D-4AAD-8A17-7EA059318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5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39F00-481D-4AAD-8A17-7EA059318F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EE0D5-81DA-55DD-7A84-9E3E62C92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80B59-D5E9-495D-3D00-E0006D11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B3B3-3835-3F80-4657-A2A3B9DC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70EB-8C21-45F8-8516-A86C832260AA}" type="datetime1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C5DA-6A4E-C03C-9176-82EDCAF6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8CA1B-43CC-C0D8-212D-2637E5C6F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8436-810C-1097-8C95-15F8D0F53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D6EE2-57F7-C4E3-C558-CA67CF53A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814E0-EB89-20CD-9EB1-5C223CDDF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43A59-1F2E-4672-A397-82E0509C7D91}" type="datetime1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9D0B1-43CE-4DE6-5F96-1384F948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C6E8E-D87F-60A0-28FF-B0353DC7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3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F3093E-DCFF-8F98-1ED3-F0DC87695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DD71B-8763-9113-FD12-94E37496B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A0C7-B94F-818B-678C-584BB323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4E388-3988-41E1-B1D2-8BCB0D3C0763}" type="datetime1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1C7C-0C93-E749-67F8-242D5799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E9EA0-27E7-EEA9-CD9E-6E9FA00E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611B-B20B-4FD4-835F-EA034D829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1793C-26D9-093D-727B-12AD13CB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F1742-067F-E1DA-9663-C4FE2281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056B7-3299-45B2-BDAF-F568F38AE1B8}" type="datetime1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3CD6E-E93F-30CE-CCD1-1965029C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17FB2-2DAC-AD47-9960-457F55C4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1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EE9C-DCA3-93D3-EAF3-8D640B56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6FEAF-01E6-91EC-8E19-70A647A5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D4086-6CD0-8512-DC09-DA4FF39A3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52204-37D9-4728-B423-131A6D3B4B2D}" type="datetime1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095E4-5E8D-A148-E66F-09717FE0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86AA2-FAEE-EB0E-59E2-7C74BFF9A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1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64E48-F25A-8D2C-E089-ADF29B20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904B4-2835-1F59-3F33-85A10E097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CC0F5-339D-3241-D773-7BE55A60A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022EE-4F3A-B63A-8E2F-63D9DAD2F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FC420-1AC6-4B31-90F1-88E494B8C3EB}" type="datetime1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F4049-3BBA-DBE6-DDB2-101C01A1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BE739E-DCC3-D5A1-8D49-5A78DAD7D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5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669E-FD67-362F-8BDA-27CCDBF47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A9E06-4158-43D1-2854-1ABE7E1E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E1684-BF1E-5D67-FAF1-63F06B5D0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7E4AE-5BFB-BE70-655E-0C64094296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085AA-FE52-DDDC-1721-9DC4D69F4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AA79EA-789F-9076-5AFE-B11A84D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447A-5974-4F1D-9A5E-8622B87E7EC3}" type="datetime1">
              <a:rPr lang="en-US" smtClean="0"/>
              <a:t>5/12/2024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B6D011-F865-B8C5-7F02-65F153EA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FF15F7-6D4D-FE11-C372-223A3988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DCBBF-E6D3-127A-D9D3-7C5508D77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E0F4-B15F-D248-3A0A-BD5AC62F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9374-7157-4A75-99EB-37FDC4C75CF9}" type="datetime1">
              <a:rPr lang="en-US" smtClean="0"/>
              <a:t>5/12/2024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5FE9B-D877-CE19-4ABE-541AB458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EAB87-51DC-009F-5E7F-62AACD8B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8FBBA-ED9A-30B6-6BD6-8D7C46F0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D5F9-AB0C-4691-BE38-E58B8DD92180}" type="datetime1">
              <a:rPr lang="en-US" smtClean="0"/>
              <a:t>5/12/2024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6419F-C25D-5A24-96B6-1055A5B0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FCFA9-0EA5-CE00-82F7-4C86BC8D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7F107-F1BA-6283-F5EF-B2C33417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05A3E-0E44-AF8C-DBD9-513BACC52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ACE37-7170-AF87-ABDB-F05B10866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CAC57-AB46-E5F3-9CEC-26FEA11A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14F4A-F1C4-4984-9DAE-AA75E6448E2E}" type="datetime1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5F81D-DA4D-684C-C9E4-9807EE23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53684-AA0E-9046-DBBE-A07F63D6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790D7-49B1-4BC4-CE2B-4A061AC06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F329B-6EB1-84E3-44A5-84A0F9C4C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68A47-525D-7544-197A-62708DC20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350D9-DE0C-50BE-3A62-2F8451BC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3E56-6565-4ED0-B3F7-E27F060C1378}" type="datetime1">
              <a:rPr lang="en-US" smtClean="0"/>
              <a:t>5/12/2024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9BC47-BF0C-B8CD-E288-75B78A28A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11A93-EF67-8F80-9E42-BF789C7F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6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32F0DE-C1AF-F71C-A934-557060DA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4BFA2-BBD3-6BA7-3F3F-9032940D4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56AE0-0601-5880-7FA9-FCABC275C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F26F2-0A05-4865-A0C0-1BE7FA09F305}" type="datetime1">
              <a:rPr lang="en-US" smtClean="0"/>
              <a:t>5/12/2024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5A10D-3EA3-8433-61FA-652BF3D20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7999F-E2F8-EF29-897B-0B85318A0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490F87-A941-45C4-AC78-E3850EE67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28479DC-EFD9-7DAC-99BA-570C928579DE}"/>
              </a:ext>
            </a:extLst>
          </p:cNvPr>
          <p:cNvSpPr/>
          <p:nvPr/>
        </p:nvSpPr>
        <p:spPr>
          <a:xfrm>
            <a:off x="-1" y="1065228"/>
            <a:ext cx="6315959" cy="72696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25B48-CFBE-584E-7067-D14E50BEEE75}"/>
              </a:ext>
            </a:extLst>
          </p:cNvPr>
          <p:cNvSpPr txBox="1"/>
          <p:nvPr/>
        </p:nvSpPr>
        <p:spPr>
          <a:xfrm>
            <a:off x="208548" y="182880"/>
            <a:ext cx="653161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Undergraduate Research Symposium of Technology and 3</a:t>
            </a:r>
            <a:r>
              <a:rPr lang="en-GB" sz="1600" b="1" baseline="30000" dirty="0">
                <a:solidFill>
                  <a:schemeClr val="accent5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rd</a:t>
            </a:r>
            <a:r>
              <a:rPr lang="en-GB" sz="1600" b="1" dirty="0">
                <a:solidFill>
                  <a:schemeClr val="accent5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Applied Science Undergraduate Research Symposium 2024</a:t>
            </a:r>
          </a:p>
          <a:p>
            <a:pPr>
              <a:spcBef>
                <a:spcPts val="600"/>
              </a:spcBef>
            </a:pPr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Sabaragamuwa University of Sri Lanka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URSTech &amp; APSURS </a:t>
            </a:r>
            <a:r>
              <a:rPr lang="en-GB" sz="3600" b="1" dirty="0"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2024</a:t>
            </a:r>
          </a:p>
          <a:p>
            <a:r>
              <a:rPr lang="en-GB" sz="1200" i="1" dirty="0">
                <a:effectLst/>
                <a:latin typeface="Roboto Condensed" panose="02000000000000000000" pitchFamily="2" charset="0"/>
                <a:ea typeface="Roboto Condensed" panose="02000000000000000000" pitchFamily="2" charset="0"/>
              </a:rPr>
              <a:t>"Empowering Innovation: Bridging Theory and Practice in Applied Science and Technology"</a:t>
            </a:r>
            <a:endParaRPr lang="en-US" sz="1200" i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107F5-160C-A9B0-8EC9-802DD3AD5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83" y="5800915"/>
            <a:ext cx="2038997" cy="761106"/>
          </a:xfrm>
          <a:prstGeom prst="rect">
            <a:avLst/>
          </a:prstGeom>
        </p:spPr>
      </p:pic>
      <p:pic>
        <p:nvPicPr>
          <p:cNvPr id="6" name="Picture 5" descr="URSTech Logo">
            <a:extLst>
              <a:ext uri="{FF2B5EF4-FFF2-40B4-BE49-F238E27FC236}">
                <a16:creationId xmlns:a16="http://schemas.microsoft.com/office/drawing/2014/main" id="{6C6026FB-C868-AE32-35B5-1CA7465265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689"/>
          <a:stretch>
            <a:fillRect/>
          </a:stretch>
        </p:blipFill>
        <p:spPr>
          <a:xfrm>
            <a:off x="4770650" y="5825739"/>
            <a:ext cx="2258849" cy="849380"/>
          </a:xfrm>
          <a:prstGeom prst="rect">
            <a:avLst/>
          </a:prstGeom>
        </p:spPr>
      </p:pic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B3086BDB-C89D-F1B1-20B1-F0D2EA4FF50C}"/>
              </a:ext>
            </a:extLst>
          </p:cNvPr>
          <p:cNvSpPr/>
          <p:nvPr/>
        </p:nvSpPr>
        <p:spPr>
          <a:xfrm>
            <a:off x="0" y="4541188"/>
            <a:ext cx="4336329" cy="2316812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655890E0-4201-0042-6E3C-EB8C1AFDAFE8}"/>
              </a:ext>
            </a:extLst>
          </p:cNvPr>
          <p:cNvSpPr/>
          <p:nvPr/>
        </p:nvSpPr>
        <p:spPr>
          <a:xfrm>
            <a:off x="214358" y="4226893"/>
            <a:ext cx="4158111" cy="2448226"/>
          </a:xfrm>
          <a:prstGeom prst="rtTriangle">
            <a:avLst/>
          </a:prstGeom>
          <a:blipFill dpi="0" rotWithShape="1">
            <a:blip r:embed="rId5"/>
            <a:srcRect/>
            <a:stretch>
              <a:fillRect l="-96000" t="-1000" r="-87000" b="-33668"/>
            </a:stretch>
          </a:blip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45C63A08-5E72-C608-931D-9E5BE052F3A5}"/>
              </a:ext>
            </a:extLst>
          </p:cNvPr>
          <p:cNvSpPr/>
          <p:nvPr/>
        </p:nvSpPr>
        <p:spPr>
          <a:xfrm flipH="1" flipV="1">
            <a:off x="7793318" y="-2"/>
            <a:ext cx="4398681" cy="2601799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8C4ED50-CE71-ED2F-4567-276B74F77A08}"/>
              </a:ext>
            </a:extLst>
          </p:cNvPr>
          <p:cNvSpPr/>
          <p:nvPr/>
        </p:nvSpPr>
        <p:spPr>
          <a:xfrm rot="16200000" flipH="1">
            <a:off x="8643009" y="-603214"/>
            <a:ext cx="2474140" cy="4166650"/>
          </a:xfrm>
          <a:prstGeom prst="rtTriangle">
            <a:avLst/>
          </a:prstGeom>
          <a:blipFill dpi="0" rotWithShape="0">
            <a:blip r:embed="rId6"/>
            <a:srcRect/>
            <a:stretch>
              <a:fillRect t="-77000" b="-23000"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F30672C9-4157-9B51-2AEB-CE15FDD8A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50340"/>
            <a:ext cx="9144000" cy="1039785"/>
          </a:xfrm>
        </p:spPr>
        <p:txBody>
          <a:bodyPr>
            <a:normAutofit/>
          </a:bodyPr>
          <a:lstStyle/>
          <a:p>
            <a:r>
              <a:rPr lang="en-US" sz="4400" dirty="0"/>
              <a:t>Title of the Research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D1DFE80-0FBF-0C22-B907-86158F3F0AC7}"/>
              </a:ext>
            </a:extLst>
          </p:cNvPr>
          <p:cNvSpPr txBox="1">
            <a:spLocks/>
          </p:cNvSpPr>
          <p:nvPr/>
        </p:nvSpPr>
        <p:spPr>
          <a:xfrm>
            <a:off x="1618100" y="3657600"/>
            <a:ext cx="9144000" cy="610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Name of the Presenter</a:t>
            </a:r>
          </a:p>
        </p:txBody>
      </p:sp>
      <p:pic>
        <p:nvPicPr>
          <p:cNvPr id="8" name="Picture 7" descr="A red and white logo&#10;&#10;Description automatically generated">
            <a:extLst>
              <a:ext uri="{FF2B5EF4-FFF2-40B4-BE49-F238E27FC236}">
                <a16:creationId xmlns:a16="http://schemas.microsoft.com/office/drawing/2014/main" id="{8B575756-1DFE-84EE-D9E7-0D6F3B895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320" y="5543078"/>
            <a:ext cx="1132041" cy="113204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5405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53D0-4F4E-4C7D-B945-F0E26EFA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63" y="528637"/>
            <a:ext cx="8105774" cy="10906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50688A-DEB9-A700-D870-ABBA7F640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57" y="1145381"/>
            <a:ext cx="1596980" cy="596112"/>
          </a:xfrm>
          <a:prstGeom prst="rect">
            <a:avLst/>
          </a:prstGeom>
        </p:spPr>
      </p:pic>
      <p:pic>
        <p:nvPicPr>
          <p:cNvPr id="7" name="Picture 6" descr="URSTech Logo">
            <a:extLst>
              <a:ext uri="{FF2B5EF4-FFF2-40B4-BE49-F238E27FC236}">
                <a16:creationId xmlns:a16="http://schemas.microsoft.com/office/drawing/2014/main" id="{139A98E7-D831-6318-DB9F-91B480D11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689"/>
          <a:stretch>
            <a:fillRect/>
          </a:stretch>
        </p:blipFill>
        <p:spPr>
          <a:xfrm>
            <a:off x="10301517" y="509965"/>
            <a:ext cx="1493520" cy="56159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1572C9B-06EF-6BE2-C482-0CD080EBF294}"/>
              </a:ext>
            </a:extLst>
          </p:cNvPr>
          <p:cNvSpPr/>
          <p:nvPr/>
        </p:nvSpPr>
        <p:spPr>
          <a:xfrm>
            <a:off x="0" y="114300"/>
            <a:ext cx="12192000" cy="1524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907A8D-2822-D727-67AC-E62B8E582331}"/>
              </a:ext>
            </a:extLst>
          </p:cNvPr>
          <p:cNvSpPr/>
          <p:nvPr/>
        </p:nvSpPr>
        <p:spPr>
          <a:xfrm>
            <a:off x="0" y="6438900"/>
            <a:ext cx="12192000" cy="419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Undergraduate Research Symposium of Technology and 3</a:t>
            </a:r>
            <a:r>
              <a:rPr lang="en-GB" sz="14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rd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Applied Science Undergraduate Research Symposium 2024</a:t>
            </a:r>
            <a:endParaRPr lang="en-US" sz="140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9EE3DAF-74A3-3503-5163-63259D040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63" y="1815311"/>
            <a:ext cx="920423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18161B7-C829-3109-124B-9B7D2561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917" y="6465887"/>
            <a:ext cx="2743200" cy="365125"/>
          </a:xfrm>
        </p:spPr>
        <p:txBody>
          <a:bodyPr/>
          <a:lstStyle/>
          <a:p>
            <a:fld id="{6A490F87-A941-45C4-AC78-E3850EE675DB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9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59</Words>
  <Application>Microsoft Office PowerPoint</Application>
  <PresentationFormat>Widescreen</PresentationFormat>
  <Paragraphs>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Roboto Condensed</vt:lpstr>
      <vt:lpstr>Times New Roman</vt:lpstr>
      <vt:lpstr>Office Theme</vt:lpstr>
      <vt:lpstr>Title of the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Research</dc:title>
  <dc:creator>Dias S P  ms21924682</dc:creator>
  <cp:lastModifiedBy>Dias S P  ms21924682</cp:lastModifiedBy>
  <cp:revision>5</cp:revision>
  <dcterms:created xsi:type="dcterms:W3CDTF">2024-05-12T04:05:51Z</dcterms:created>
  <dcterms:modified xsi:type="dcterms:W3CDTF">2024-05-12T12:00:11Z</dcterms:modified>
</cp:coreProperties>
</file>