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485313" cy="7534275"/>
  <p:notesSz cx="6858000" cy="9144000"/>
  <p:defaultTextStyle>
    <a:defPPr>
      <a:defRPr lang="en-US"/>
    </a:defPPr>
    <a:lvl1pPr marL="0" algn="l" defTabSz="972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6232" algn="l" defTabSz="972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2464" algn="l" defTabSz="972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58697" algn="l" defTabSz="972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44929" algn="l" defTabSz="972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31161" algn="l" defTabSz="972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17393" algn="l" defTabSz="972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03625" algn="l" defTabSz="972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89858" algn="l" defTabSz="972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3">
          <p15:clr>
            <a:srgbClr val="A4A3A4"/>
          </p15:clr>
        </p15:guide>
        <p15:guide id="2" pos="29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420" y="90"/>
      </p:cViewPr>
      <p:guideLst>
        <p:guide orient="horz" pos="2373"/>
        <p:guide pos="298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199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B0DF5-38AA-4FEF-8F57-662E869E077C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BBE3A-C8C9-4121-9143-8CE5A56FA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33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B4E68-BBF8-4684-BBD7-2C169B32CF98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5800"/>
            <a:ext cx="4318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4C1AD-E99A-49DE-92C7-AA56E11A7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5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24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6232" algn="l" defTabSz="9724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72464" algn="l" defTabSz="9724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58697" algn="l" defTabSz="9724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44929" algn="l" defTabSz="9724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31161" algn="l" defTabSz="9724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17393" algn="l" defTabSz="9724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03625" algn="l" defTabSz="9724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89858" algn="l" defTabSz="9724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1397" y="1894929"/>
            <a:ext cx="8062516" cy="223224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2796" y="4322975"/>
            <a:ext cx="6639719" cy="452274"/>
          </a:xfrm>
        </p:spPr>
        <p:txBody>
          <a:bodyPr>
            <a:no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86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2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8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44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1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17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03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8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Student Name &amp; Index Number  </a:t>
            </a:r>
          </a:p>
          <a:p>
            <a:endParaRPr lang="en-US" dirty="0"/>
          </a:p>
        </p:txBody>
      </p:sp>
      <p:sp>
        <p:nvSpPr>
          <p:cNvPr id="20" name="Footer Placeholder 4"/>
          <p:cNvSpPr txBox="1">
            <a:spLocks/>
          </p:cNvSpPr>
          <p:nvPr userDrawn="1"/>
        </p:nvSpPr>
        <p:spPr>
          <a:xfrm>
            <a:off x="2103" y="5744857"/>
            <a:ext cx="3694812" cy="1186632"/>
          </a:xfrm>
          <a:prstGeom prst="rect">
            <a:avLst/>
          </a:prstGeom>
        </p:spPr>
        <p:txBody>
          <a:bodyPr vert="horz" lIns="97246" tIns="48623" rIns="97246" bIns="48623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900" b="0" dirty="0">
              <a:solidFill>
                <a:schemeClr val="tx1"/>
              </a:solidFill>
            </a:endParaRP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3" hasCustomPrompt="1"/>
          </p:nvPr>
        </p:nvSpPr>
        <p:spPr>
          <a:xfrm>
            <a:off x="206152" y="5495329"/>
            <a:ext cx="3490764" cy="143616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190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</a:lstStyle>
          <a:p>
            <a:pPr algn="l"/>
            <a:r>
              <a:rPr lang="en-US" sz="1900" b="0" dirty="0">
                <a:solidFill>
                  <a:schemeClr val="tx1"/>
                </a:solidFill>
              </a:rPr>
              <a:t>External Supervisor:- (Name and Designation)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5678761" y="5494865"/>
            <a:ext cx="3490764" cy="143616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190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</a:lstStyle>
          <a:p>
            <a:pPr algn="l"/>
            <a:r>
              <a:rPr lang="en-US" sz="1900" b="0" dirty="0">
                <a:solidFill>
                  <a:schemeClr val="tx1"/>
                </a:solidFill>
              </a:rPr>
              <a:t>Internal Supervisor:- (Name and Designation)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6811979-C73C-4F39-AF27-D28084FCE19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E134DB1-6F50-40B9-B88E-B56193C6A4D4}" type="datetimeyyyy">
              <a:rPr lang="en-US" smtClean="0"/>
              <a:t>2020</a:t>
            </a:fld>
            <a:endParaRPr lang="en-US" sz="1600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27851EE8-D645-4A05-8AF9-40785B3AA00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Computing &amp; Information Systems</a:t>
            </a:r>
            <a:endParaRPr lang="en-US" b="0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DFD713CA-103D-42CD-9FF8-43AD1ECAB4B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70B0F7A-754B-4CBC-B5B7-DDF735862778}" type="slidenum">
              <a:rPr lang="en-US" smtClean="0"/>
              <a:pPr/>
              <a:t>‹#›</a:t>
            </a:fld>
            <a:endParaRPr lang="en-US" b="0" dirty="0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31976A99-BAB1-4CB0-A5F8-BBC1F2E6CF5E}"/>
              </a:ext>
            </a:extLst>
          </p:cNvPr>
          <p:cNvSpPr txBox="1">
            <a:spLocks/>
          </p:cNvSpPr>
          <p:nvPr userDrawn="1"/>
        </p:nvSpPr>
        <p:spPr>
          <a:xfrm>
            <a:off x="1422796" y="4908026"/>
            <a:ext cx="6639719" cy="452274"/>
          </a:xfrm>
          <a:prstGeom prst="rect">
            <a:avLst/>
          </a:prstGeom>
        </p:spPr>
        <p:txBody>
          <a:bodyPr vert="horz" lIns="97246" tIns="48623" rIns="97246" bIns="48623" rtlCol="0">
            <a:noAutofit/>
          </a:bodyPr>
          <a:lstStyle>
            <a:lvl1pPr marL="0" indent="0" algn="ctr" defTabSz="972464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86232" indent="0" algn="ctr" defTabSz="972464" rtl="0" eaLnBrk="1" latinLnBrk="0" hangingPunct="1">
              <a:spcBef>
                <a:spcPct val="20000"/>
              </a:spcBef>
              <a:buFont typeface="Arial" pitchFamily="34" charset="0"/>
              <a:buNone/>
              <a:defRPr sz="3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72464" indent="0" algn="ctr" defTabSz="972464" rtl="0" eaLnBrk="1" latinLnBrk="0" hangingPunct="1">
              <a:spcBef>
                <a:spcPct val="20000"/>
              </a:spcBef>
              <a:buFont typeface="Arial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58697" indent="0" algn="ctr" defTabSz="972464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44929" indent="0" algn="ctr" defTabSz="972464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431161" indent="0" algn="ctr" defTabSz="972464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17393" indent="0" algn="ctr" defTabSz="972464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03625" indent="0" algn="ctr" defTabSz="972464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9858" indent="0" algn="ctr" defTabSz="972464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15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485313" cy="115654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46" tIns="48623" rIns="97246" bIns="48623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266" y="49024"/>
            <a:ext cx="8536782" cy="1107523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66" y="1552092"/>
            <a:ext cx="8536782" cy="5178179"/>
          </a:xfrm>
        </p:spPr>
        <p:txBody>
          <a:bodyPr/>
          <a:lstStyle>
            <a:lvl1pPr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1153547"/>
            <a:ext cx="9485313" cy="237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46" tIns="48623" rIns="97246" bIns="48623" rtlCol="0" anchor="ctr"/>
          <a:lstStyle/>
          <a:p>
            <a:pPr algn="ctr"/>
            <a:endParaRPr lang="en-US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F99A460-138C-4BB9-8271-6FB6793FE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643C-827B-4449-96BD-1255BF5D769E}" type="datetimeyyyy">
              <a:rPr lang="en-US" smtClean="0"/>
              <a:t>2020</a:t>
            </a:fld>
            <a:endParaRPr lang="en-US" sz="1600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657B244C-082F-4575-9795-43B2B53FC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Computing &amp; Information Systems</a:t>
            </a:r>
            <a:endParaRPr lang="en-US" b="0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1A19CACF-4844-4865-A2E2-D7F04F17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0F7A-754B-4CBC-B5B7-DDF735862778}" type="slidenum">
              <a:rPr lang="en-US" smtClean="0"/>
              <a:pPr/>
              <a:t>‹#›</a:t>
            </a:fld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7967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46E2B5E-DF64-40C7-97AA-DFD6E8BEFAA8}"/>
              </a:ext>
            </a:extLst>
          </p:cNvPr>
          <p:cNvSpPr/>
          <p:nvPr userDrawn="1"/>
        </p:nvSpPr>
        <p:spPr>
          <a:xfrm>
            <a:off x="0" y="6931489"/>
            <a:ext cx="9485313" cy="60278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46" tIns="48623" rIns="97246" bIns="48623"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4266" y="22721"/>
            <a:ext cx="8536782" cy="1255713"/>
          </a:xfrm>
          <a:prstGeom prst="rect">
            <a:avLst/>
          </a:prstGeom>
        </p:spPr>
        <p:txBody>
          <a:bodyPr vert="horz" lIns="97246" tIns="48623" rIns="97246" bIns="48623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266" y="1757998"/>
            <a:ext cx="8536782" cy="4972273"/>
          </a:xfrm>
          <a:prstGeom prst="rect">
            <a:avLst/>
          </a:prstGeom>
        </p:spPr>
        <p:txBody>
          <a:bodyPr vert="horz" lIns="97246" tIns="48623" rIns="97246" bIns="4862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517" y="6983157"/>
            <a:ext cx="2213240" cy="401130"/>
          </a:xfrm>
          <a:prstGeom prst="rect">
            <a:avLst/>
          </a:prstGeom>
        </p:spPr>
        <p:txBody>
          <a:bodyPr vert="horz" lIns="97246" tIns="48623" rIns="97246" bIns="48623" rtlCol="0" anchor="ctr"/>
          <a:lstStyle>
            <a:lvl1pPr algn="l">
              <a:defRPr sz="1600" b="0">
                <a:solidFill>
                  <a:schemeClr val="bg1"/>
                </a:solidFill>
              </a:defRPr>
            </a:lvl1pPr>
          </a:lstStyle>
          <a:p>
            <a:fld id="{D2413BDD-9843-4650-8F76-150E44C0F61F}" type="datetimeyyyy">
              <a:rPr lang="en-US" smtClean="0"/>
              <a:t>2020</a:t>
            </a:fld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23927" y="6983157"/>
            <a:ext cx="4837461" cy="401130"/>
          </a:xfrm>
          <a:prstGeom prst="rect">
            <a:avLst/>
          </a:prstGeom>
        </p:spPr>
        <p:txBody>
          <a:bodyPr vert="horz" lIns="97246" tIns="48623" rIns="97246" bIns="48623" rtlCol="0" anchor="ctr"/>
          <a:lstStyle>
            <a:lvl1pPr algn="ctr">
              <a:defRPr sz="1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Department of Computing &amp; Information Systems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0556" y="6983157"/>
            <a:ext cx="2213240" cy="401130"/>
          </a:xfrm>
          <a:prstGeom prst="rect">
            <a:avLst/>
          </a:prstGeom>
        </p:spPr>
        <p:txBody>
          <a:bodyPr vert="horz" lIns="97246" tIns="48623" rIns="97246" bIns="48623" rtlCol="0" anchor="ctr"/>
          <a:lstStyle>
            <a:lvl1pPr algn="r">
              <a:defRPr sz="1600" b="0">
                <a:solidFill>
                  <a:schemeClr val="bg1"/>
                </a:solidFill>
              </a:defRPr>
            </a:lvl1pPr>
          </a:lstStyle>
          <a:p>
            <a:fld id="{170B0F7A-754B-4CBC-B5B7-DDF735862778}" type="slidenum">
              <a:rPr lang="en-US" smtClean="0"/>
              <a:pPr/>
              <a:t>‹#›</a:t>
            </a:fld>
            <a:endParaRPr lang="en-US" b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405B98-B4C7-45A1-8F4E-94DFEBF65ABC}"/>
              </a:ext>
            </a:extLst>
          </p:cNvPr>
          <p:cNvSpPr/>
          <p:nvPr userDrawn="1"/>
        </p:nvSpPr>
        <p:spPr>
          <a:xfrm>
            <a:off x="0" y="0"/>
            <a:ext cx="9485313" cy="115654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46" tIns="48623" rIns="97246" bIns="48623"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1964A0-B278-48E6-A0FE-2AC063A360DE}"/>
              </a:ext>
            </a:extLst>
          </p:cNvPr>
          <p:cNvSpPr/>
          <p:nvPr userDrawn="1"/>
        </p:nvSpPr>
        <p:spPr>
          <a:xfrm>
            <a:off x="0" y="1153547"/>
            <a:ext cx="9485313" cy="237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246" tIns="48623" rIns="97246" bIns="48623"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2DD121-F7AA-4702-AE9E-636564DEDD03}"/>
              </a:ext>
            </a:extLst>
          </p:cNvPr>
          <p:cNvGrpSpPr/>
          <p:nvPr userDrawn="1"/>
        </p:nvGrpSpPr>
        <p:grpSpPr>
          <a:xfrm>
            <a:off x="306088" y="36590"/>
            <a:ext cx="7028856" cy="1054925"/>
            <a:chOff x="12404" y="208156"/>
            <a:chExt cx="6775934" cy="960235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69C05BA6-184C-4B1F-9821-3F22537834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04" y="208156"/>
              <a:ext cx="1014332" cy="960235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F006421-6497-445E-91FA-0DA66DF4C118}"/>
                </a:ext>
              </a:extLst>
            </p:cNvPr>
            <p:cNvSpPr txBox="1"/>
            <p:nvPr/>
          </p:nvSpPr>
          <p:spPr>
            <a:xfrm>
              <a:off x="1038605" y="285931"/>
              <a:ext cx="5749733" cy="7423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>
                  <a:solidFill>
                    <a:schemeClr val="bg1"/>
                  </a:solidFill>
                  <a:cs typeface="Arial" pitchFamily="34" charset="0"/>
                </a:rPr>
                <a:t>S</a:t>
              </a:r>
              <a:r>
                <a:rPr lang="en-US" b="1" dirty="0">
                  <a:solidFill>
                    <a:schemeClr val="bg1"/>
                  </a:solidFill>
                  <a:cs typeface="Arial" pitchFamily="34" charset="0"/>
                </a:rPr>
                <a:t>ABARAGAMUWA </a:t>
              </a:r>
            </a:p>
            <a:p>
              <a:r>
                <a:rPr lang="en-US" sz="2100" b="1" dirty="0">
                  <a:solidFill>
                    <a:schemeClr val="bg1"/>
                  </a:solidFill>
                  <a:cs typeface="Arial" pitchFamily="34" charset="0"/>
                </a:rPr>
                <a:t>U</a:t>
              </a:r>
              <a:r>
                <a:rPr lang="en-US" sz="1700" b="1" dirty="0">
                  <a:solidFill>
                    <a:schemeClr val="bg1"/>
                  </a:solidFill>
                  <a:cs typeface="Arial" pitchFamily="34" charset="0"/>
                </a:rPr>
                <a:t>NIVERSITY OF </a:t>
              </a:r>
              <a:r>
                <a:rPr lang="en-US" sz="2100" b="1" dirty="0">
                  <a:solidFill>
                    <a:schemeClr val="bg1"/>
                  </a:solidFill>
                  <a:cs typeface="Arial" pitchFamily="34" charset="0"/>
                </a:rPr>
                <a:t>S</a:t>
              </a:r>
              <a:r>
                <a:rPr lang="en-US" sz="1700" b="1" dirty="0">
                  <a:solidFill>
                    <a:schemeClr val="bg1"/>
                  </a:solidFill>
                  <a:cs typeface="Arial" pitchFamily="34" charset="0"/>
                </a:rPr>
                <a:t>RI </a:t>
              </a:r>
              <a:r>
                <a:rPr lang="en-US" sz="2100" b="1" dirty="0">
                  <a:solidFill>
                    <a:schemeClr val="bg1"/>
                  </a:solidFill>
                  <a:cs typeface="Arial" pitchFamily="34" charset="0"/>
                </a:rPr>
                <a:t>L</a:t>
              </a:r>
              <a:r>
                <a:rPr lang="en-US" sz="1700" b="1" dirty="0">
                  <a:solidFill>
                    <a:schemeClr val="bg1"/>
                  </a:solidFill>
                  <a:cs typeface="Arial" pitchFamily="34" charset="0"/>
                </a:rPr>
                <a:t>ANKA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903E22A-A2FF-4746-B9BD-39B2D5E371E8}"/>
              </a:ext>
            </a:extLst>
          </p:cNvPr>
          <p:cNvSpPr txBox="1"/>
          <p:nvPr userDrawn="1"/>
        </p:nvSpPr>
        <p:spPr>
          <a:xfrm>
            <a:off x="4742656" y="261390"/>
            <a:ext cx="4398458" cy="713749"/>
          </a:xfrm>
          <a:prstGeom prst="rect">
            <a:avLst/>
          </a:prstGeom>
          <a:noFill/>
        </p:spPr>
        <p:txBody>
          <a:bodyPr wrap="square" lIns="97246" tIns="48623" rIns="97246" bIns="48623" rtlCol="0">
            <a:spAutoFit/>
          </a:bodyPr>
          <a:lstStyle/>
          <a:p>
            <a:pPr marL="0" marR="0" lvl="0" indent="0" algn="r" defTabSz="9724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INDUSTRIAL TRAINING – IS 32842</a:t>
            </a:r>
          </a:p>
          <a:p>
            <a:pPr algn="r"/>
            <a:r>
              <a:rPr lang="en-US" sz="20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ORAL PRESENTATION</a:t>
            </a:r>
          </a:p>
        </p:txBody>
      </p:sp>
    </p:spTree>
    <p:extLst>
      <p:ext uri="{BB962C8B-B14F-4D97-AF65-F5344CB8AC3E}">
        <p14:creationId xmlns:p14="http://schemas.microsoft.com/office/powerpoint/2010/main" val="267614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defTabSz="972464" rtl="0" eaLnBrk="1" latinLnBrk="0" hangingPunct="1">
        <a:spcBef>
          <a:spcPct val="0"/>
        </a:spcBef>
        <a:buNone/>
        <a:defRPr lang="en-US" sz="2800" b="1" kern="1200" dirty="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</p:titleStyle>
    <p:bodyStyle>
      <a:lvl1pPr marL="364674" indent="-364674" algn="l" defTabSz="97246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0127" indent="-303895" algn="l" defTabSz="972464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15581" indent="-243116" algn="l" defTabSz="972464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01813" indent="-243116" algn="l" defTabSz="972464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88045" indent="-243116" algn="l" defTabSz="972464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4277" indent="-243116" algn="l" defTabSz="97246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0509" indent="-243116" algn="l" defTabSz="97246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6742" indent="-243116" algn="l" defTabSz="97246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32974" indent="-243116" algn="l" defTabSz="97246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4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6232" algn="l" defTabSz="9724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2464" algn="l" defTabSz="9724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8697" algn="l" defTabSz="9724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929" algn="l" defTabSz="9724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1161" algn="l" defTabSz="9724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17393" algn="l" defTabSz="9724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3625" algn="l" defTabSz="9724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9858" algn="l" defTabSz="9724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75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66" y="1960525"/>
            <a:ext cx="8536782" cy="3943237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dirty="0"/>
              <a:t>Organization Profile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dirty="0"/>
              <a:t>Project Experience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dirty="0"/>
              <a:t>Knowledge and Skills gained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dirty="0"/>
              <a:t>Challenges and Issues faced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dirty="0"/>
              <a:t>Conclusion</a:t>
            </a: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400" dirty="0"/>
              <a:t>References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401C9-3A97-41F0-82D0-09132B336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89F-619C-4750-909B-C497A3994C54}" type="datetimeyyyy">
              <a:rPr lang="en-US" smtClean="0"/>
              <a:t>2020</a:t>
            </a:fld>
            <a:endParaRPr lang="en-US" sz="16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096E43-C5E4-4538-AA0B-38A0E9378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Computing &amp; Information Systems</a:t>
            </a:r>
            <a:endParaRPr lang="en-US" b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A0777F0-1373-4213-9AA2-6B794903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0F7A-754B-4CBC-B5B7-DDF735862778}" type="slidenum">
              <a:rPr lang="en-US" smtClean="0"/>
              <a:pPr/>
              <a:t>2</a:t>
            </a:fld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13227647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23</Words>
  <Application>Microsoft Office PowerPoint</Application>
  <PresentationFormat>Custom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Presentation1</vt:lpstr>
      <vt:lpstr>PowerPoint Presentation</vt:lpstr>
      <vt:lpstr>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Upeksha</dc:creator>
  <cp:lastModifiedBy>Anuradha Herath</cp:lastModifiedBy>
  <cp:revision>35</cp:revision>
  <dcterms:created xsi:type="dcterms:W3CDTF">2020-02-08T10:09:42Z</dcterms:created>
  <dcterms:modified xsi:type="dcterms:W3CDTF">2020-10-24T07:34:53Z</dcterms:modified>
</cp:coreProperties>
</file>