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CE42-3E2F-208B-DD9C-0DD9BA568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B4687-0819-A405-0EDB-F9B7F0317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5F09-B4D5-6904-D58B-E22D7197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F0CC6-2D74-09DE-C180-9FA04544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1BE2-B1B4-0BF4-1382-C7F2AFDA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00DC-4A2F-FE0C-C8B1-E3CF8F04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D199-F363-6390-BAD9-619A7E6DF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5D2A-3804-3C18-E70D-A626747D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D5C4B-1C2B-1811-7AE7-4D12EFE2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C24C8-3FF8-4247-12C5-25FE87DE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1B5B0-CDA2-C93E-A2F2-B93FA9EF8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2AF6-738A-8B46-FDBD-47EEDBC9B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0EB9E-8001-40EE-900C-36189D7E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FC6-E173-023F-3A83-2BF60DDE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75878-469A-2069-90E4-C25981D1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6478-A194-CEE9-6B47-A67E4D82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3A6D-A1DB-DBAD-237B-28237384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2B813-CF80-B917-2675-6352883F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45B7-97A9-9F70-0DC4-D373C00C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80AC3-F7C2-F833-C94A-919AD965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D413-5D83-6863-5B1F-3407F4BB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B4E9F-7DFF-F28E-F32B-13D09C522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548AD-C570-C92D-8406-A5406656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0384-0D2F-3B15-95AD-4B7B10C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4A56-C8EC-8437-CA9A-8F3133B8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52E9-C346-C143-060E-2CACFBAD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31B35-EDB9-85A3-8610-A179FF523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24C6-5170-E514-4D96-A5A4D643D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C384-4DB0-E588-6BD1-C568B30D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46563-4D11-1984-3027-39EE7E6C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5EA68-F0B6-88FC-0E01-AD44F26A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E15F-4714-2135-1D7F-127155C7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909F-5A80-5C4B-0FFC-452066DA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8B2FB-5F62-B9DE-3E01-D6B5C4A8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75017-11F1-61E4-D128-90F76E12E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EBB8F-371F-629B-B8A3-2FDAB18AC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1B9A1-E285-3D69-61BE-EE8F09BF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277C7-7681-5806-79A9-A4F1DFA4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E3369-D04F-8083-189A-B35F47D0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DED1-B280-47E7-4B07-B8EC304C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4D7BD-4BFF-0D64-084F-22653E8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8DDBB-32C6-ACE5-5CB7-A63ADB10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B9576-CA62-9211-221C-FAC2B7F5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54271-FA35-722C-3136-84F2B625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D93DD-4605-E710-2AFD-9AE27C77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F5920-0C04-86E3-366B-CE5DD9B2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B7CE-0DCA-1EC7-6816-E7A338D4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1879-CAFD-3A18-84B9-F7874640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DCC50-A514-8E82-4F15-EBE79176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AE481-D1DD-64D1-7E0C-0895D4F4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7279D-E07B-B871-0F8C-923297ED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640E7-828B-5EC6-EECA-635ADD78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9286-7B39-F8D5-6549-ACB2B22B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A4983-1349-95A9-DB2A-6639FA578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D1B8D-5A19-0D51-417E-E0B82CF7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9DF56-F75E-2A81-E77C-457B6471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7D3D7-1D26-6201-95EB-5DA55B1C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7A408-E85B-C331-2429-5971793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DC455-D68F-5208-8D57-FA86FAB5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28CC4-4DF1-6144-B16C-E4EE53A25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EB6E-51F7-C38D-BE26-86B6FF7DD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67AA-49C0-4700-BE84-4561F005687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6733-B779-25E1-3C9E-1D8C41F0B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6547-74F1-3BF5-0ED3-4F446DBD0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FFA9A-AB90-4CD2-B55C-26CAFAD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1D788F-8F0C-4564-25FF-AC8CAA2982D0}"/>
              </a:ext>
            </a:extLst>
          </p:cNvPr>
          <p:cNvGrpSpPr/>
          <p:nvPr/>
        </p:nvGrpSpPr>
        <p:grpSpPr>
          <a:xfrm>
            <a:off x="8370616" y="520505"/>
            <a:ext cx="2503710" cy="872197"/>
            <a:chOff x="8370616" y="520505"/>
            <a:chExt cx="2503710" cy="8721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8A8FA4-582D-F22E-36EB-E6F133C605A0}"/>
                </a:ext>
              </a:extLst>
            </p:cNvPr>
            <p:cNvSpPr/>
            <p:nvPr/>
          </p:nvSpPr>
          <p:spPr>
            <a:xfrm>
              <a:off x="8539089" y="520505"/>
              <a:ext cx="2335237" cy="872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5C67C4-1C06-C0D4-18A8-72AE98172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616" y="533157"/>
              <a:ext cx="2302505" cy="8595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F23A572-7BDF-A040-3A6A-EEF0CF2397CD}"/>
              </a:ext>
            </a:extLst>
          </p:cNvPr>
          <p:cNvSpPr/>
          <p:nvPr/>
        </p:nvSpPr>
        <p:spPr>
          <a:xfrm>
            <a:off x="3137095" y="6324843"/>
            <a:ext cx="6611816" cy="413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5EF5BB-A26D-60E6-0AEA-A63F5C08601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90829-F99B-3A53-5FCD-1F6C99538E1E}"/>
              </a:ext>
            </a:extLst>
          </p:cNvPr>
          <p:cNvSpPr/>
          <p:nvPr/>
        </p:nvSpPr>
        <p:spPr>
          <a:xfrm>
            <a:off x="9833316" y="267286"/>
            <a:ext cx="2330548" cy="99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0010-9238-D93D-886C-569C4FEB1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70" y="267286"/>
            <a:ext cx="1909640" cy="7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5EF5BB-A26D-60E6-0AEA-A63F5C08601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90829-F99B-3A53-5FCD-1F6C99538E1E}"/>
              </a:ext>
            </a:extLst>
          </p:cNvPr>
          <p:cNvSpPr/>
          <p:nvPr/>
        </p:nvSpPr>
        <p:spPr>
          <a:xfrm>
            <a:off x="9833316" y="267286"/>
            <a:ext cx="2330548" cy="99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0010-9238-D93D-886C-569C4FEB1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70" y="267286"/>
            <a:ext cx="1909640" cy="7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Senthan Prasanth</dc:creator>
  <cp:lastModifiedBy>Mr. Senthan Prasanth</cp:lastModifiedBy>
  <cp:revision>6</cp:revision>
  <dcterms:created xsi:type="dcterms:W3CDTF">2023-02-13T04:12:57Z</dcterms:created>
  <dcterms:modified xsi:type="dcterms:W3CDTF">2023-05-10T04:45:49Z</dcterms:modified>
</cp:coreProperties>
</file>